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91" d="100"/>
          <a:sy n="91" d="100"/>
        </p:scale>
        <p:origin x="-58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10,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to order </a:t>
            </a:r>
            <a:endParaRPr lang="en-US" sz="2000" dirty="0" smtClean="0"/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Review of IEEE patent policy</a:t>
            </a:r>
            <a:endParaRPr lang="en-US" sz="2000" dirty="0" smtClean="0"/>
          </a:p>
          <a:p>
            <a:r>
              <a:rPr lang="en-US" sz="2000" dirty="0" smtClean="0"/>
              <a:t>Approval of prior minutes</a:t>
            </a:r>
          </a:p>
          <a:p>
            <a:r>
              <a:rPr lang="en-US" sz="2000" dirty="0" smtClean="0"/>
              <a:t>Ron Waxman Award Committee report– Victor B</a:t>
            </a:r>
            <a:endParaRPr lang="en-US" sz="2000" dirty="0" smtClean="0"/>
          </a:p>
          <a:p>
            <a:r>
              <a:rPr lang="en-US" sz="2000" dirty="0" smtClean="0"/>
              <a:t>P1497-2001 (SDF) </a:t>
            </a:r>
            <a:r>
              <a:rPr lang="en-US" sz="2000" dirty="0" smtClean="0"/>
              <a:t>update– Stan K</a:t>
            </a:r>
          </a:p>
          <a:p>
            <a:r>
              <a:rPr lang="en-US" sz="2000" dirty="0" err="1" smtClean="0"/>
              <a:t>P1647</a:t>
            </a:r>
            <a:r>
              <a:rPr lang="en-US" sz="2000" dirty="0" smtClean="0"/>
              <a:t> (</a:t>
            </a:r>
            <a:r>
              <a:rPr lang="en-US" sz="2000" b="1" i="1" dirty="0" smtClean="0"/>
              <a:t>e) </a:t>
            </a:r>
            <a:r>
              <a:rPr lang="en-US" sz="2000" dirty="0" smtClean="0"/>
              <a:t>update– Darren G</a:t>
            </a:r>
            <a:endParaRPr lang="en-US" sz="2000" dirty="0" smtClean="0"/>
          </a:p>
          <a:p>
            <a:r>
              <a:rPr lang="en-US" sz="2000" dirty="0" smtClean="0"/>
              <a:t>P1666- </a:t>
            </a:r>
            <a:r>
              <a:rPr lang="en-US" sz="2000" dirty="0" smtClean="0"/>
              <a:t>(SystemC) </a:t>
            </a:r>
            <a:r>
              <a:rPr lang="en-US" sz="2000" dirty="0" smtClean="0"/>
              <a:t>update– Stan K</a:t>
            </a:r>
          </a:p>
          <a:p>
            <a:r>
              <a:rPr lang="en-US" sz="2000" dirty="0" err="1" smtClean="0"/>
              <a:t>P1685</a:t>
            </a:r>
            <a:r>
              <a:rPr lang="en-US" sz="2000" dirty="0" smtClean="0"/>
              <a:t> (IP Quality) update– Kathy W</a:t>
            </a:r>
            <a:endParaRPr lang="en-US" sz="2000" dirty="0" smtClean="0"/>
          </a:p>
          <a:p>
            <a:r>
              <a:rPr lang="en-US" sz="2000" dirty="0" smtClean="0"/>
              <a:t>P1076.1 (VHDL AMS) update– Ernst C</a:t>
            </a:r>
            <a:endParaRPr lang="en-US" sz="2000" dirty="0" smtClean="0"/>
          </a:p>
          <a:p>
            <a:r>
              <a:rPr lang="en-US" sz="2000" dirty="0" smtClean="0"/>
              <a:t>P1800 (SystemVerilog</a:t>
            </a:r>
            <a:r>
              <a:rPr lang="en-US" sz="2000" dirty="0" smtClean="0"/>
              <a:t>)— Karen P</a:t>
            </a:r>
          </a:p>
          <a:p>
            <a:r>
              <a:rPr lang="en-US" sz="2000" dirty="0" smtClean="0"/>
              <a:t>P1801 (Low power)– Gary D</a:t>
            </a:r>
            <a:endParaRPr lang="en-US" sz="2000" dirty="0" smtClean="0"/>
          </a:p>
          <a:p>
            <a:r>
              <a:rPr lang="en-US" sz="2000" dirty="0" smtClean="0"/>
              <a:t>AOB</a:t>
            </a:r>
            <a:endParaRPr lang="en-US" sz="2000" dirty="0" smtClean="0"/>
          </a:p>
          <a:p>
            <a:r>
              <a:rPr lang="en-US" sz="2000" dirty="0" smtClean="0"/>
              <a:t>Adjournment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4955</TotalTime>
  <Words>87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247</cp:revision>
  <dcterms:created xsi:type="dcterms:W3CDTF">2001-05-17T13:58:32Z</dcterms:created>
  <dcterms:modified xsi:type="dcterms:W3CDTF">2010-06-09T22:09:32Z</dcterms:modified>
</cp:coreProperties>
</file>