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1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 26,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</a:t>
            </a:r>
            <a:r>
              <a:rPr lang="en-US" sz="2000" dirty="0" smtClean="0"/>
              <a:t>to order </a:t>
            </a:r>
          </a:p>
          <a:p>
            <a:pPr lvl="0"/>
            <a:r>
              <a:rPr lang="en-US" sz="2000" dirty="0" smtClean="0"/>
              <a:t>Approval of agenda</a:t>
            </a:r>
          </a:p>
          <a:p>
            <a:pPr lvl="0"/>
            <a:r>
              <a:rPr lang="en-US" sz="2000" dirty="0" smtClean="0"/>
              <a:t>Approval of previous minutes meetings</a:t>
            </a:r>
          </a:p>
          <a:p>
            <a:pPr lvl="0"/>
            <a:r>
              <a:rPr lang="en-US" sz="2000" dirty="0" smtClean="0"/>
              <a:t>WG Updates</a:t>
            </a:r>
          </a:p>
          <a:p>
            <a:pPr lvl="0"/>
            <a:r>
              <a:rPr lang="en-US" sz="2000" dirty="0" smtClean="0"/>
              <a:t>P&amp;P update</a:t>
            </a:r>
          </a:p>
          <a:p>
            <a:pPr lvl="0"/>
            <a:r>
              <a:rPr lang="en-US" sz="2000" dirty="0" smtClean="0"/>
              <a:t>Design &amp; Test of Computers </a:t>
            </a:r>
            <a:r>
              <a:rPr lang="en-US" sz="2000" dirty="0" smtClean="0"/>
              <a:t>update</a:t>
            </a:r>
          </a:p>
          <a:p>
            <a:pPr lvl="0"/>
            <a:r>
              <a:rPr lang="en-US" sz="2000" dirty="0" smtClean="0"/>
              <a:t>Update on </a:t>
            </a:r>
            <a:r>
              <a:rPr lang="en-US" sz="2000" i="1" dirty="0" smtClean="0"/>
              <a:t>ah hoc </a:t>
            </a:r>
            <a:r>
              <a:rPr lang="en-US" sz="2000" dirty="0" smtClean="0"/>
              <a:t>subcommittee on WG participation requirements</a:t>
            </a:r>
            <a:endParaRPr lang="en-US" sz="2000" dirty="0" smtClean="0"/>
          </a:p>
          <a:p>
            <a:pPr lvl="0"/>
            <a:r>
              <a:rPr lang="en-US" sz="2000" dirty="0" smtClean="0"/>
              <a:t>AOB</a:t>
            </a:r>
          </a:p>
          <a:p>
            <a:pPr lvl="0"/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4977</TotalTime>
  <Words>39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250</cp:revision>
  <dcterms:created xsi:type="dcterms:W3CDTF">2001-05-17T13:58:32Z</dcterms:created>
  <dcterms:modified xsi:type="dcterms:W3CDTF">2010-08-25T22:37:08Z</dcterms:modified>
</cp:coreProperties>
</file>