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00" r:id="rId2"/>
    <p:sldId id="295" r:id="rId3"/>
    <p:sldId id="301" r:id="rId4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44B7"/>
    <a:srgbClr val="263FA8"/>
    <a:srgbClr val="233A9B"/>
    <a:srgbClr val="003399"/>
    <a:srgbClr val="9900FF"/>
    <a:srgbClr val="FDFDFD"/>
    <a:srgbClr val="000099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 autoAdjust="0"/>
  </p:normalViewPr>
  <p:slideViewPr>
    <p:cSldViewPr>
      <p:cViewPr varScale="1">
        <p:scale>
          <a:sx n="55" d="100"/>
          <a:sy n="55" d="100"/>
        </p:scale>
        <p:origin x="-418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dirty="0"/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US" dirty="0"/>
          </a:p>
        </p:txBody>
      </p:sp>
      <p:sp>
        <p:nvSpPr>
          <p:cNvPr id="147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dirty="0"/>
          </a:p>
        </p:txBody>
      </p:sp>
      <p:sp>
        <p:nvSpPr>
          <p:cNvPr id="147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6413F7B3-11CF-4526-91DB-6FE7E9CF181E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US" dirty="0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3" y="4560888"/>
            <a:ext cx="536257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dirty="0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EB9B7259-1E66-4B52-A6A9-EE94C14CCB48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2250" y="381000"/>
            <a:ext cx="196215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73405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6764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 flipV="1">
            <a:off x="533400" y="6400800"/>
            <a:ext cx="6746875" cy="6350"/>
          </a:xfrm>
          <a:prstGeom prst="line">
            <a:avLst/>
          </a:prstGeom>
          <a:noFill/>
          <a:ln w="50800">
            <a:solidFill>
              <a:srgbClr val="2944B7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1036" name="Picture 12" descr="ieeeblu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504113" y="6229350"/>
            <a:ext cx="1066800" cy="325438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32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800">
          <a:solidFill>
            <a:srgbClr val="0000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400">
          <a:solidFill>
            <a:srgbClr val="0000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DASC Meeting</a:t>
            </a:r>
            <a:endParaRPr lang="en-US" dirty="0"/>
          </a:p>
        </p:txBody>
      </p:sp>
      <p:sp>
        <p:nvSpPr>
          <p:cNvPr id="19046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September 30, </a:t>
            </a:r>
            <a:r>
              <a:rPr lang="en-US" dirty="0" smtClean="0"/>
              <a:t>2010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305800" cy="4114800"/>
          </a:xfrm>
        </p:spPr>
        <p:txBody>
          <a:bodyPr/>
          <a:lstStyle/>
          <a:p>
            <a:pPr lvl="0"/>
            <a:r>
              <a:rPr lang="en-US" sz="2000" dirty="0" smtClean="0"/>
              <a:t>Call </a:t>
            </a:r>
            <a:r>
              <a:rPr lang="en-US" sz="2000" dirty="0" smtClean="0"/>
              <a:t>to order </a:t>
            </a:r>
          </a:p>
          <a:p>
            <a:pPr lvl="0"/>
            <a:r>
              <a:rPr lang="en-US" sz="2000" dirty="0" smtClean="0"/>
              <a:t>Approval of agenda</a:t>
            </a:r>
          </a:p>
          <a:p>
            <a:pPr lvl="0"/>
            <a:r>
              <a:rPr lang="en-US" sz="2000" dirty="0" smtClean="0"/>
              <a:t>Approval of previous minutes meetings</a:t>
            </a:r>
          </a:p>
          <a:p>
            <a:pPr lvl="0"/>
            <a:r>
              <a:rPr lang="en-US" sz="2000" dirty="0" smtClean="0"/>
              <a:t>WG Updates</a:t>
            </a:r>
          </a:p>
          <a:p>
            <a:pPr lvl="0"/>
            <a:r>
              <a:rPr lang="en-US" sz="2000" dirty="0" smtClean="0"/>
              <a:t>P&amp;P update</a:t>
            </a:r>
          </a:p>
          <a:p>
            <a:pPr lvl="0"/>
            <a:r>
              <a:rPr lang="en-US" sz="2000" dirty="0" smtClean="0"/>
              <a:t>AOB</a:t>
            </a:r>
          </a:p>
          <a:p>
            <a:pPr lvl="0"/>
            <a:r>
              <a:rPr lang="en-US" sz="2000" dirty="0" smtClean="0"/>
              <a:t>Adjournment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P&amp;P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August, submitted our approved P&amp;Ps to AudCom for approval</a:t>
            </a:r>
          </a:p>
          <a:p>
            <a:r>
              <a:rPr lang="en-US" dirty="0" smtClean="0"/>
              <a:t>I</a:t>
            </a:r>
            <a:r>
              <a:rPr lang="en-US" dirty="0" smtClean="0"/>
              <a:t>n September received P&amp;P checklist from AudCom</a:t>
            </a:r>
          </a:p>
          <a:p>
            <a:pPr lvl="1"/>
            <a:r>
              <a:rPr lang="en-US" dirty="0" smtClean="0"/>
              <a:t>Required some revision, which I did</a:t>
            </a:r>
          </a:p>
          <a:p>
            <a:pPr lvl="1"/>
            <a:r>
              <a:rPr lang="en-US" dirty="0" smtClean="0"/>
              <a:t>Revised P&amp;Ps resubmitted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5109</TotalTime>
  <Words>54</Words>
  <Application>Microsoft Office PowerPoint</Application>
  <PresentationFormat>On-screen Show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Default Design</vt:lpstr>
      <vt:lpstr>DASC Meeting</vt:lpstr>
      <vt:lpstr>Agenda</vt:lpstr>
      <vt:lpstr>P&amp;P Update</vt:lpstr>
    </vt:vector>
  </TitlesOfParts>
  <Company>IEEE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IEEE</dc:creator>
  <cp:lastModifiedBy>Stan Krolikoski</cp:lastModifiedBy>
  <cp:revision>263</cp:revision>
  <dcterms:created xsi:type="dcterms:W3CDTF">2001-05-17T13:58:32Z</dcterms:created>
  <dcterms:modified xsi:type="dcterms:W3CDTF">2010-09-29T22:07:32Z</dcterms:modified>
</cp:coreProperties>
</file>