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5"/>
  </p:notesMasterIdLst>
  <p:handoutMasterIdLst>
    <p:handoutMasterId r:id="rId6"/>
  </p:handoutMasterIdLst>
  <p:sldIdLst>
    <p:sldId id="300" r:id="rId2"/>
    <p:sldId id="295" r:id="rId3"/>
    <p:sldId id="301" r:id="rId4"/>
  </p:sldIdLst>
  <p:sldSz cx="9144000" cy="6858000" type="screen4x3"/>
  <p:notesSz cx="7315200" cy="96012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2944B7"/>
    <a:srgbClr val="263FA8"/>
    <a:srgbClr val="233A9B"/>
    <a:srgbClr val="003399"/>
    <a:srgbClr val="9900FF"/>
    <a:srgbClr val="FDFDFD"/>
    <a:srgbClr val="000099"/>
    <a:srgbClr val="FF3300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 horzBarState="maximized">
    <p:restoredLeft sz="15620" autoAdjust="0"/>
    <p:restoredTop sz="94660" autoAdjust="0"/>
  </p:normalViewPr>
  <p:slideViewPr>
    <p:cSldViewPr>
      <p:cViewPr varScale="1">
        <p:scale>
          <a:sx n="67" d="100"/>
          <a:sy n="67" d="100"/>
        </p:scale>
        <p:origin x="-778" y="-51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handoutMaster" Target="handoutMasters/handoutMaster1.xml"/><Relationship Id="rId5" Type="http://schemas.openxmlformats.org/officeDocument/2006/relationships/notesMaster" Target="notesMasters/notesMaster1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745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14745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dirty="0"/>
          </a:p>
        </p:txBody>
      </p:sp>
      <p:sp>
        <p:nvSpPr>
          <p:cNvPr id="14746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14746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6413F7B3-11CF-4526-91DB-6FE7E9CF181E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0238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4963" y="0"/>
            <a:ext cx="3170237" cy="4810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endParaRPr lang="en-US" dirty="0"/>
          </a:p>
        </p:txBody>
      </p:sp>
      <p:sp>
        <p:nvSpPr>
          <p:cNvPr id="2662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8888" y="720725"/>
            <a:ext cx="4799012" cy="3598863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662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6313" y="4560888"/>
            <a:ext cx="5362575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2663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0188"/>
            <a:ext cx="3170238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defTabSz="966788">
              <a:defRPr sz="1300"/>
            </a:lvl1pPr>
          </a:lstStyle>
          <a:p>
            <a:endParaRPr lang="en-US" dirty="0"/>
          </a:p>
        </p:txBody>
      </p:sp>
      <p:sp>
        <p:nvSpPr>
          <p:cNvPr id="2663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4963" y="9120188"/>
            <a:ext cx="3170237" cy="4810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54" tIns="48327" rIns="96654" bIns="48327" numCol="1" anchor="b" anchorCtr="0" compatLnSpc="1">
            <a:prstTxWarp prst="textNoShape">
              <a:avLst/>
            </a:prstTxWarp>
          </a:bodyPr>
          <a:lstStyle>
            <a:lvl1pPr algn="r" defTabSz="966788">
              <a:defRPr sz="1300"/>
            </a:lvl1pPr>
          </a:lstStyle>
          <a:p>
            <a:fld id="{EB9B7259-1E66-4B52-A6A9-EE94C14CCB48}" type="slidenum">
              <a:rPr lang="en-US"/>
              <a:pPr/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72250" y="381000"/>
            <a:ext cx="1962150" cy="54102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734050" cy="54102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4400" y="16764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1676400"/>
            <a:ext cx="7772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 flipV="1">
            <a:off x="533400" y="6400800"/>
            <a:ext cx="6746875" cy="6350"/>
          </a:xfrm>
          <a:prstGeom prst="line">
            <a:avLst/>
          </a:prstGeom>
          <a:noFill/>
          <a:ln w="50800">
            <a:solidFill>
              <a:srgbClr val="2944B7"/>
            </a:solidFill>
            <a:round/>
            <a:headEnd type="none" w="sm" len="sm"/>
            <a:tailEnd type="none" w="sm" len="sm"/>
          </a:ln>
          <a:effectLst/>
        </p:spPr>
        <p:txBody>
          <a:bodyPr wrap="none" anchor="ctr"/>
          <a:lstStyle/>
          <a:p>
            <a:endParaRPr lang="en-US" dirty="0"/>
          </a:p>
        </p:txBody>
      </p:sp>
      <p:pic>
        <p:nvPicPr>
          <p:cNvPr id="1036" name="Picture 12" descr="ieeeblu"/>
          <p:cNvPicPr>
            <a:picLocks noChangeAspect="1" noChangeArrowheads="1"/>
          </p:cNvPicPr>
          <p:nvPr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7504113" y="6229350"/>
            <a:ext cx="1066800" cy="325438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600" b="1">
          <a:solidFill>
            <a:srgbClr val="000099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3200">
          <a:solidFill>
            <a:srgbClr val="000099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800">
          <a:solidFill>
            <a:srgbClr val="000099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400">
          <a:solidFill>
            <a:srgbClr val="000099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rgbClr val="CC3300"/>
        </a:buClr>
        <a:buSzPct val="50000"/>
        <a:buFont typeface="Monotype Sorts" pitchFamily="2" charset="2"/>
        <a:buChar char="l"/>
        <a:defRPr sz="2000">
          <a:solidFill>
            <a:srgbClr val="000099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0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DASC Meeting</a:t>
            </a:r>
            <a:endParaRPr lang="en-US" dirty="0"/>
          </a:p>
        </p:txBody>
      </p:sp>
      <p:sp>
        <p:nvSpPr>
          <p:cNvPr id="190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December 2, 2010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22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1143000"/>
          </a:xfrm>
        </p:spPr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18432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381000" y="1066800"/>
            <a:ext cx="8305800" cy="4114800"/>
          </a:xfrm>
        </p:spPr>
        <p:txBody>
          <a:bodyPr/>
          <a:lstStyle/>
          <a:p>
            <a:pPr lvl="0"/>
            <a:r>
              <a:rPr lang="en-US" sz="2000" dirty="0" smtClean="0"/>
              <a:t>Call to order </a:t>
            </a:r>
          </a:p>
          <a:p>
            <a:pPr lvl="0"/>
            <a:r>
              <a:rPr lang="en-US" sz="2000" dirty="0" smtClean="0"/>
              <a:t>Approval of agenda</a:t>
            </a:r>
          </a:p>
          <a:p>
            <a:pPr lvl="0"/>
            <a:r>
              <a:rPr lang="en-US" sz="2000" dirty="0" smtClean="0"/>
              <a:t>Approval of previous meeting minutes 10/28/10)</a:t>
            </a:r>
          </a:p>
          <a:p>
            <a:pPr lvl="0"/>
            <a:r>
              <a:rPr lang="en-US" sz="2000" dirty="0" smtClean="0"/>
              <a:t>Officer elections results</a:t>
            </a:r>
          </a:p>
          <a:p>
            <a:pPr lvl="0"/>
            <a:r>
              <a:rPr lang="en-US" sz="2000" dirty="0" smtClean="0"/>
              <a:t>Dues reminder</a:t>
            </a:r>
          </a:p>
          <a:p>
            <a:pPr lvl="0"/>
            <a:r>
              <a:rPr lang="en-US" sz="2000" dirty="0" smtClean="0"/>
              <a:t>WG Updates</a:t>
            </a:r>
          </a:p>
          <a:p>
            <a:pPr lvl="0"/>
            <a:r>
              <a:rPr lang="en-US" sz="2000" dirty="0" smtClean="0"/>
              <a:t>P&amp;P update</a:t>
            </a:r>
          </a:p>
          <a:p>
            <a:pPr lvl="0"/>
            <a:r>
              <a:rPr lang="en-US" sz="2000" dirty="0" smtClean="0"/>
              <a:t>ED&amp;T column update</a:t>
            </a:r>
          </a:p>
          <a:p>
            <a:pPr lvl="0"/>
            <a:r>
              <a:rPr lang="en-US" sz="2000" dirty="0" smtClean="0"/>
              <a:t>Next meeting:  January 6, 2011</a:t>
            </a:r>
          </a:p>
          <a:p>
            <a:pPr lvl="0"/>
            <a:r>
              <a:rPr lang="en-US" sz="2000" dirty="0" smtClean="0"/>
              <a:t>AOB</a:t>
            </a:r>
          </a:p>
          <a:p>
            <a:pPr lvl="0"/>
            <a:r>
              <a:rPr lang="en-US" sz="2000" dirty="0" smtClean="0"/>
              <a:t>Adjournment </a:t>
            </a:r>
            <a:endParaRPr lang="en-US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P&amp;P Update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0" y="1524000"/>
            <a:ext cx="7772400" cy="4114800"/>
          </a:xfrm>
        </p:spPr>
        <p:txBody>
          <a:bodyPr/>
          <a:lstStyle/>
          <a:p>
            <a:r>
              <a:rPr lang="en-US" dirty="0" smtClean="0"/>
              <a:t>in August, submitted our approved P&amp;Ps to AudCom for approval</a:t>
            </a:r>
          </a:p>
          <a:p>
            <a:r>
              <a:rPr lang="en-US" dirty="0" smtClean="0"/>
              <a:t>In September received P&amp;P checklist from AudCom</a:t>
            </a:r>
          </a:p>
          <a:p>
            <a:pPr lvl="1"/>
            <a:r>
              <a:rPr lang="en-US" dirty="0" smtClean="0"/>
              <a:t>Required some revision, which I did</a:t>
            </a:r>
          </a:p>
          <a:p>
            <a:pPr lvl="1"/>
            <a:r>
              <a:rPr lang="en-US" dirty="0" smtClean="0"/>
              <a:t>Revised P&amp;Ps resubmitted</a:t>
            </a:r>
          </a:p>
          <a:p>
            <a:r>
              <a:rPr lang="en-US" dirty="0" smtClean="0"/>
              <a:t>New checklist received on November 27</a:t>
            </a:r>
          </a:p>
          <a:p>
            <a:pPr lvl="1"/>
            <a:r>
              <a:rPr lang="en-US" dirty="0" smtClean="0"/>
              <a:t>Subcommittee to be formed to make changes</a:t>
            </a:r>
            <a:endParaRPr 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tx1"/>
        </a:solidFill>
        <a:ln w="9525" cap="flat" cmpd="sng" algn="ctr">
          <a:noFill/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5118</TotalTime>
  <Words>84</Words>
  <Application>Microsoft Office PowerPoint</Application>
  <PresentationFormat>On-screen Show (4:3)</PresentationFormat>
  <Paragraphs>21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Default Design</vt:lpstr>
      <vt:lpstr>DASC Meeting</vt:lpstr>
      <vt:lpstr>Agenda</vt:lpstr>
      <vt:lpstr>P&amp;P Update</vt:lpstr>
    </vt:vector>
  </TitlesOfParts>
  <Company>IEEE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No Slide Title</dc:title>
  <dc:creator>IEEE</dc:creator>
  <cp:lastModifiedBy>Stan Krolikoski</cp:lastModifiedBy>
  <cp:revision>267</cp:revision>
  <dcterms:created xsi:type="dcterms:W3CDTF">2001-05-17T13:58:32Z</dcterms:created>
  <dcterms:modified xsi:type="dcterms:W3CDTF">2010-12-03T22:27:57Z</dcterms:modified>
</cp:coreProperties>
</file>