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94660" autoAdjust="0"/>
  </p:normalViewPr>
  <p:slideViewPr>
    <p:cSldViewPr>
      <p:cViewPr varScale="1">
        <p:scale>
          <a:sx n="67" d="100"/>
          <a:sy n="67" d="100"/>
        </p:scale>
        <p:origin x="-778" y="-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6,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</a:t>
            </a:r>
            <a:r>
              <a:rPr lang="en-US" sz="2000" dirty="0" smtClean="0"/>
              <a:t>to </a:t>
            </a:r>
            <a:r>
              <a:rPr lang="en-US" sz="2000" dirty="0" smtClean="0"/>
              <a:t>order</a:t>
            </a:r>
          </a:p>
          <a:p>
            <a:r>
              <a:rPr lang="en-US" sz="2000" dirty="0" smtClean="0"/>
              <a:t>Roll call</a:t>
            </a:r>
            <a:endParaRPr lang="en-US" sz="2000" dirty="0" smtClean="0"/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WG Updates</a:t>
            </a:r>
          </a:p>
          <a:p>
            <a:r>
              <a:rPr lang="en-US" sz="2000" dirty="0" smtClean="0"/>
              <a:t>P&amp;P update</a:t>
            </a:r>
          </a:p>
          <a:p>
            <a:r>
              <a:rPr lang="en-US" sz="2000" dirty="0" smtClean="0"/>
              <a:t>WG membership update – contingent on Karen B’s </a:t>
            </a:r>
            <a:r>
              <a:rPr lang="en-US" sz="2000" dirty="0" smtClean="0"/>
              <a:t>availability</a:t>
            </a:r>
          </a:p>
          <a:p>
            <a:r>
              <a:rPr lang="en-US" sz="2000" dirty="0" smtClean="0"/>
              <a:t>Next meeting</a:t>
            </a:r>
          </a:p>
          <a:p>
            <a:pPr lvl="1"/>
            <a:r>
              <a:rPr lang="en-US" sz="1600" dirty="0" smtClean="0"/>
              <a:t>Thursday January 27, 4-5:30 PM  PDT (Friday January 28, 9-10:30 JST) in Yokohama with JEITA</a:t>
            </a:r>
          </a:p>
          <a:p>
            <a:pPr lvl="1"/>
            <a:r>
              <a:rPr lang="en-US" sz="1600" dirty="0" smtClean="0"/>
              <a:t>Meeting will count for voting rights</a:t>
            </a:r>
            <a:endParaRPr lang="en-US" sz="1600" dirty="0" smtClean="0"/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Final roll call</a:t>
            </a:r>
            <a:endParaRPr lang="en-US" sz="2000" dirty="0" smtClean="0"/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5129</TotalTime>
  <Words>65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271</cp:revision>
  <dcterms:created xsi:type="dcterms:W3CDTF">2001-05-17T13:58:32Z</dcterms:created>
  <dcterms:modified xsi:type="dcterms:W3CDTF">2011-01-06T15:26:00Z</dcterms:modified>
</cp:coreProperties>
</file>