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00" r:id="rId2"/>
    <p:sldId id="295" r:id="rId3"/>
    <p:sldId id="301" r:id="rId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44B7"/>
    <a:srgbClr val="263FA8"/>
    <a:srgbClr val="233A9B"/>
    <a:srgbClr val="003399"/>
    <a:srgbClr val="9900FF"/>
    <a:srgbClr val="FDFDFD"/>
    <a:srgbClr val="000099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>
      <p:cViewPr varScale="1">
        <p:scale>
          <a:sx n="82" d="100"/>
          <a:sy n="82" d="100"/>
        </p:scale>
        <p:origin x="-8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6413F7B3-11CF-4526-91DB-6FE7E9CF181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EB9B7259-1E66-4B52-A6A9-EE94C14CCB4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381000"/>
            <a:ext cx="19621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7340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V="1">
            <a:off x="533400" y="6400800"/>
            <a:ext cx="6746875" cy="6350"/>
          </a:xfrm>
          <a:prstGeom prst="line">
            <a:avLst/>
          </a:prstGeom>
          <a:noFill/>
          <a:ln w="50800">
            <a:solidFill>
              <a:srgbClr val="2944B7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036" name="Picture 12" descr="ieee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04113" y="6229350"/>
            <a:ext cx="1066800" cy="3254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3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8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4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DASC Meeting</a:t>
            </a:r>
            <a:endParaRPr lang="en-US" dirty="0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March </a:t>
            </a:r>
            <a:r>
              <a:rPr lang="en-US" dirty="0" smtClean="0"/>
              <a:t>2</a:t>
            </a:r>
            <a:r>
              <a:rPr lang="en-US" smtClean="0"/>
              <a:t>, 2011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305800" cy="4114800"/>
          </a:xfrm>
        </p:spPr>
        <p:txBody>
          <a:bodyPr/>
          <a:lstStyle/>
          <a:p>
            <a:r>
              <a:rPr lang="en-US" sz="2000" dirty="0" smtClean="0"/>
              <a:t>Call to order </a:t>
            </a:r>
          </a:p>
          <a:p>
            <a:r>
              <a:rPr lang="en-US" sz="2000" dirty="0" smtClean="0"/>
              <a:t>Approval of agenda</a:t>
            </a:r>
          </a:p>
          <a:p>
            <a:r>
              <a:rPr lang="en-US" sz="2000" dirty="0" smtClean="0"/>
              <a:t>Approval of previous minutes meetings</a:t>
            </a:r>
          </a:p>
          <a:p>
            <a:r>
              <a:rPr lang="en-US" sz="2000" dirty="0" smtClean="0"/>
              <a:t>AI review</a:t>
            </a:r>
          </a:p>
          <a:p>
            <a:r>
              <a:rPr lang="en-US" sz="2000" dirty="0" smtClean="0"/>
              <a:t>WG Updates</a:t>
            </a:r>
          </a:p>
          <a:p>
            <a:r>
              <a:rPr lang="en-US" sz="2000" dirty="0" smtClean="0"/>
              <a:t>P&amp;P update</a:t>
            </a:r>
          </a:p>
          <a:p>
            <a:r>
              <a:rPr lang="en-US" sz="2000" dirty="0" smtClean="0"/>
              <a:t>JEITA SV WG Update</a:t>
            </a:r>
          </a:p>
          <a:p>
            <a:r>
              <a:rPr lang="en-US" sz="2000" dirty="0" smtClean="0"/>
              <a:t>AOB</a:t>
            </a:r>
          </a:p>
          <a:p>
            <a:r>
              <a:rPr lang="en-US" sz="2000" dirty="0" smtClean="0"/>
              <a:t>Adjournment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P&amp;P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7772400" cy="4114800"/>
          </a:xfrm>
        </p:spPr>
        <p:txBody>
          <a:bodyPr/>
          <a:lstStyle/>
          <a:p>
            <a:r>
              <a:rPr lang="en-US" dirty="0" smtClean="0"/>
              <a:t>in August, submitted our approved P&amp;Ps to AudCom for approval</a:t>
            </a:r>
          </a:p>
          <a:p>
            <a:r>
              <a:rPr lang="en-US" dirty="0" smtClean="0"/>
              <a:t>In September received P&amp;P checklist from AudCom</a:t>
            </a:r>
          </a:p>
          <a:p>
            <a:pPr lvl="1"/>
            <a:r>
              <a:rPr lang="en-US" dirty="0" smtClean="0"/>
              <a:t>Required some revision, which I did</a:t>
            </a:r>
          </a:p>
          <a:p>
            <a:pPr lvl="1"/>
            <a:r>
              <a:rPr lang="en-US" dirty="0" smtClean="0"/>
              <a:t>Revised P&amp;Ps resubmitted</a:t>
            </a:r>
          </a:p>
          <a:p>
            <a:r>
              <a:rPr lang="en-US" dirty="0" smtClean="0"/>
              <a:t>New checklist received on November 27</a:t>
            </a:r>
          </a:p>
          <a:p>
            <a:pPr lvl="1"/>
            <a:r>
              <a:rPr lang="en-US" dirty="0" smtClean="0"/>
              <a:t>Subcommittee to be formed to make changes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5119</TotalTime>
  <Words>73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DASC Meeting</vt:lpstr>
      <vt:lpstr>Agenda</vt:lpstr>
      <vt:lpstr>P&amp;P Update</vt:lpstr>
    </vt:vector>
  </TitlesOfParts>
  <Company>IEEE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IEEE</dc:creator>
  <cp:lastModifiedBy>Stan Krolikoski</cp:lastModifiedBy>
  <cp:revision>268</cp:revision>
  <dcterms:created xsi:type="dcterms:W3CDTF">2001-05-17T13:58:32Z</dcterms:created>
  <dcterms:modified xsi:type="dcterms:W3CDTF">2011-04-06T18:19:22Z</dcterms:modified>
</cp:coreProperties>
</file>