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300" r:id="rId2"/>
    <p:sldId id="295" r:id="rId3"/>
  </p:sldIdLst>
  <p:sldSz cx="9144000" cy="6858000" type="screen4x3"/>
  <p:notesSz cx="7315200" cy="96012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944B7"/>
    <a:srgbClr val="263FA8"/>
    <a:srgbClr val="233A9B"/>
    <a:srgbClr val="003399"/>
    <a:srgbClr val="9900FF"/>
    <a:srgbClr val="FDFDFD"/>
    <a:srgbClr val="000099"/>
    <a:srgbClr val="FF33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 autoAdjust="0"/>
    <p:restoredTop sz="94660" autoAdjust="0"/>
  </p:normalViewPr>
  <p:slideViewPr>
    <p:cSldViewPr>
      <p:cViewPr varScale="1">
        <p:scale>
          <a:sx n="82" d="100"/>
          <a:sy n="82" d="100"/>
        </p:scale>
        <p:origin x="-816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66" d="100"/>
          <a:sy n="66" d="100"/>
        </p:scale>
        <p:origin x="0" y="0"/>
      </p:cViewPr>
      <p:guideLst/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4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54" tIns="48327" rIns="96654" bIns="48327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endParaRPr lang="en-US" dirty="0"/>
          </a:p>
        </p:txBody>
      </p:sp>
      <p:sp>
        <p:nvSpPr>
          <p:cNvPr id="14745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4963" y="0"/>
            <a:ext cx="3170237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54" tIns="48327" rIns="96654" bIns="48327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endParaRPr lang="en-US" dirty="0"/>
          </a:p>
        </p:txBody>
      </p:sp>
      <p:sp>
        <p:nvSpPr>
          <p:cNvPr id="14746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0188"/>
            <a:ext cx="3170238" cy="481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54" tIns="48327" rIns="96654" bIns="48327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endParaRPr lang="en-US" dirty="0"/>
          </a:p>
        </p:txBody>
      </p:sp>
      <p:sp>
        <p:nvSpPr>
          <p:cNvPr id="14746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4963" y="9120188"/>
            <a:ext cx="3170237" cy="481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54" tIns="48327" rIns="96654" bIns="48327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fld id="{6413F7B3-11CF-4526-91DB-6FE7E9CF181E}" type="slidenum">
              <a:rPr lang="en-US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54" tIns="48327" rIns="96654" bIns="48327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endParaRPr lang="en-US" dirty="0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4963" y="0"/>
            <a:ext cx="3170237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54" tIns="48327" rIns="96654" bIns="48327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endParaRPr lang="en-US" dirty="0"/>
          </a:p>
        </p:txBody>
      </p:sp>
      <p:sp>
        <p:nvSpPr>
          <p:cNvPr id="2662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8888" y="720725"/>
            <a:ext cx="4799012" cy="35988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6313" y="4560888"/>
            <a:ext cx="5362575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54" tIns="48327" rIns="96654" bIns="4832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188"/>
            <a:ext cx="3170238" cy="481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54" tIns="48327" rIns="96654" bIns="48327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endParaRPr lang="en-US" dirty="0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4963" y="9120188"/>
            <a:ext cx="3170237" cy="481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54" tIns="48327" rIns="96654" bIns="48327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fld id="{EB9B7259-1E66-4B52-A6A9-EE94C14CCB48}" type="slidenum">
              <a:rPr lang="en-US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72250" y="381000"/>
            <a:ext cx="1962150" cy="5410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381000"/>
            <a:ext cx="5734050" cy="5410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16764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4400" y="16764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3810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62000" y="16764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32" name="Line 8"/>
          <p:cNvSpPr>
            <a:spLocks noChangeShapeType="1"/>
          </p:cNvSpPr>
          <p:nvPr/>
        </p:nvSpPr>
        <p:spPr bwMode="auto">
          <a:xfrm flipV="1">
            <a:off x="533400" y="6400800"/>
            <a:ext cx="6746875" cy="6350"/>
          </a:xfrm>
          <a:prstGeom prst="line">
            <a:avLst/>
          </a:prstGeom>
          <a:noFill/>
          <a:ln w="50800">
            <a:solidFill>
              <a:srgbClr val="2944B7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pic>
        <p:nvPicPr>
          <p:cNvPr id="1036" name="Picture 12" descr="ieeeblu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7504113" y="6229350"/>
            <a:ext cx="1066800" cy="325438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Arial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Arial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Arial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Arial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SzPct val="50000"/>
        <a:buFont typeface="Monotype Sorts" pitchFamily="2" charset="2"/>
        <a:buChar char="l"/>
        <a:defRPr sz="3200">
          <a:solidFill>
            <a:srgbClr val="000099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SzPct val="50000"/>
        <a:buFont typeface="Monotype Sorts" pitchFamily="2" charset="2"/>
        <a:buChar char="l"/>
        <a:defRPr sz="2800">
          <a:solidFill>
            <a:srgbClr val="000099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SzPct val="50000"/>
        <a:buFont typeface="Monotype Sorts" pitchFamily="2" charset="2"/>
        <a:buChar char="l"/>
        <a:defRPr sz="2400">
          <a:solidFill>
            <a:srgbClr val="000099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SzPct val="50000"/>
        <a:buFont typeface="Monotype Sorts" pitchFamily="2" charset="2"/>
        <a:buChar char="l"/>
        <a:defRPr sz="2000">
          <a:solidFill>
            <a:srgbClr val="000099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SzPct val="50000"/>
        <a:buFont typeface="Monotype Sorts" pitchFamily="2" charset="2"/>
        <a:buChar char="l"/>
        <a:defRPr sz="2000">
          <a:solidFill>
            <a:srgbClr val="000099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SzPct val="50000"/>
        <a:buFont typeface="Monotype Sorts" pitchFamily="2" charset="2"/>
        <a:buChar char="l"/>
        <a:defRPr sz="2000">
          <a:solidFill>
            <a:srgbClr val="000099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SzPct val="50000"/>
        <a:buFont typeface="Monotype Sorts" pitchFamily="2" charset="2"/>
        <a:buChar char="l"/>
        <a:defRPr sz="2000">
          <a:solidFill>
            <a:srgbClr val="000099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SzPct val="50000"/>
        <a:buFont typeface="Monotype Sorts" pitchFamily="2" charset="2"/>
        <a:buChar char="l"/>
        <a:defRPr sz="2000">
          <a:solidFill>
            <a:srgbClr val="000099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SzPct val="50000"/>
        <a:buFont typeface="Monotype Sorts" pitchFamily="2" charset="2"/>
        <a:buChar char="l"/>
        <a:defRPr sz="2000">
          <a:solidFill>
            <a:srgbClr val="000099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468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DASC Meeting</a:t>
            </a:r>
            <a:endParaRPr lang="en-US" dirty="0"/>
          </a:p>
        </p:txBody>
      </p:sp>
      <p:sp>
        <p:nvSpPr>
          <p:cNvPr id="190469" name="Rectangle 5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May, </a:t>
            </a:r>
            <a:r>
              <a:rPr lang="en-US" dirty="0" smtClean="0"/>
              <a:t>2011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2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7772400" cy="1143000"/>
          </a:xfrm>
        </p:spPr>
        <p:txBody>
          <a:bodyPr/>
          <a:lstStyle/>
          <a:p>
            <a:r>
              <a:rPr lang="en-US" dirty="0"/>
              <a:t>Agenda</a:t>
            </a:r>
          </a:p>
        </p:txBody>
      </p:sp>
      <p:sp>
        <p:nvSpPr>
          <p:cNvPr id="1843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066800"/>
            <a:ext cx="8305800" cy="4114800"/>
          </a:xfrm>
        </p:spPr>
        <p:txBody>
          <a:bodyPr/>
          <a:lstStyle/>
          <a:p>
            <a:r>
              <a:rPr lang="en-US" sz="2000" dirty="0" smtClean="0"/>
              <a:t>Call </a:t>
            </a:r>
            <a:r>
              <a:rPr lang="en-US" sz="2000" dirty="0" smtClean="0"/>
              <a:t>to order </a:t>
            </a:r>
          </a:p>
          <a:p>
            <a:r>
              <a:rPr lang="en-US" sz="2000" dirty="0" smtClean="0"/>
              <a:t>Approval of agenda</a:t>
            </a:r>
          </a:p>
          <a:p>
            <a:r>
              <a:rPr lang="en-US" sz="2000" dirty="0" smtClean="0"/>
              <a:t>Approval of previous minutes meetings</a:t>
            </a:r>
          </a:p>
          <a:p>
            <a:r>
              <a:rPr lang="en-US" sz="2000" dirty="0" smtClean="0"/>
              <a:t>AI review</a:t>
            </a:r>
          </a:p>
          <a:p>
            <a:r>
              <a:rPr lang="en-US" sz="2000" dirty="0" smtClean="0"/>
              <a:t>WG Updates</a:t>
            </a:r>
          </a:p>
          <a:p>
            <a:r>
              <a:rPr lang="en-US" sz="2000" dirty="0" smtClean="0"/>
              <a:t>Ad hoc subcommittee on Indian SIG formation</a:t>
            </a:r>
          </a:p>
          <a:p>
            <a:r>
              <a:rPr lang="en-US" sz="2000" dirty="0" smtClean="0"/>
              <a:t>Use of marketing survey data in WG meetings and on reflectors</a:t>
            </a:r>
          </a:p>
          <a:p>
            <a:r>
              <a:rPr lang="en-US" sz="2000" dirty="0" smtClean="0"/>
              <a:t>AOB</a:t>
            </a:r>
          </a:p>
          <a:p>
            <a:r>
              <a:rPr lang="en-US" sz="2000" dirty="0" smtClean="0"/>
              <a:t>Adjournment </a:t>
            </a:r>
          </a:p>
          <a:p>
            <a:r>
              <a:rPr lang="en-US" sz="2000" dirty="0" smtClean="0"/>
              <a:t>Final </a:t>
            </a:r>
            <a:r>
              <a:rPr lang="en-US" sz="2000" dirty="0" smtClean="0"/>
              <a:t>Roll call</a:t>
            </a:r>
          </a:p>
          <a:p>
            <a:r>
              <a:rPr lang="en-US" sz="2000" dirty="0" smtClean="0"/>
              <a:t>Adjournment </a:t>
            </a: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tx1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tx1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5173</TotalTime>
  <Words>45</Words>
  <Application>Microsoft Office PowerPoint</Application>
  <PresentationFormat>On-screen Show (4:3)</PresentationFormat>
  <Paragraphs>14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Default Design</vt:lpstr>
      <vt:lpstr>DASC Meeting</vt:lpstr>
      <vt:lpstr>Agenda</vt:lpstr>
    </vt:vector>
  </TitlesOfParts>
  <Company>IEEE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 Slide Title</dc:title>
  <dc:creator>IEEE</dc:creator>
  <cp:lastModifiedBy>Stan Krolikoski</cp:lastModifiedBy>
  <cp:revision>274</cp:revision>
  <dcterms:created xsi:type="dcterms:W3CDTF">2001-05-17T13:58:32Z</dcterms:created>
  <dcterms:modified xsi:type="dcterms:W3CDTF">2011-05-03T21:03:08Z</dcterms:modified>
</cp:coreProperties>
</file>