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42" d="100"/>
          <a:sy n="42" d="100"/>
        </p:scale>
        <p:origin x="-89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DAC 2011</a:t>
            </a:r>
          </a:p>
          <a:p>
            <a:r>
              <a:rPr lang="en-US" dirty="0" smtClean="0"/>
              <a:t>June 9,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to order </a:t>
            </a:r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AI review</a:t>
            </a:r>
          </a:p>
          <a:p>
            <a:r>
              <a:rPr lang="en-US" sz="2000" dirty="0" smtClean="0"/>
              <a:t>WG Updates</a:t>
            </a:r>
          </a:p>
          <a:p>
            <a:r>
              <a:rPr lang="en-US" sz="2000" dirty="0" smtClean="0"/>
              <a:t>Report from </a:t>
            </a:r>
            <a:r>
              <a:rPr lang="en-US" sz="2000" dirty="0" smtClean="0"/>
              <a:t>JEITA</a:t>
            </a:r>
          </a:p>
          <a:p>
            <a:r>
              <a:rPr lang="en-US" sz="2000" dirty="0" smtClean="0"/>
              <a:t>CAG request</a:t>
            </a:r>
            <a:endParaRPr lang="en-US" sz="2000" dirty="0" smtClean="0"/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5174</TotalTime>
  <Words>31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276</cp:revision>
  <dcterms:created xsi:type="dcterms:W3CDTF">2001-05-17T13:58:32Z</dcterms:created>
  <dcterms:modified xsi:type="dcterms:W3CDTF">2011-06-09T13:51:43Z</dcterms:modified>
</cp:coreProperties>
</file>