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295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28" d="100"/>
          <a:sy n="28" d="100"/>
        </p:scale>
        <p:origin x="-4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August 4,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r>
              <a:rPr lang="en-US" sz="2000" dirty="0" smtClean="0"/>
              <a:t>Call to order </a:t>
            </a:r>
          </a:p>
          <a:p>
            <a:r>
              <a:rPr lang="en-US" sz="2000" dirty="0" smtClean="0"/>
              <a:t>Approval of agenda</a:t>
            </a:r>
          </a:p>
          <a:p>
            <a:r>
              <a:rPr lang="en-US" sz="2000" dirty="0" smtClean="0"/>
              <a:t>Approval of previous minutes meetings</a:t>
            </a:r>
          </a:p>
          <a:p>
            <a:r>
              <a:rPr lang="en-US" sz="2000" dirty="0" smtClean="0"/>
              <a:t>AI review</a:t>
            </a:r>
          </a:p>
          <a:p>
            <a:r>
              <a:rPr lang="en-US" sz="2000" dirty="0" smtClean="0"/>
              <a:t>Ron Waxman Award vote results</a:t>
            </a:r>
          </a:p>
          <a:p>
            <a:r>
              <a:rPr lang="en-US" sz="2000" dirty="0" smtClean="0"/>
              <a:t>WG Updates</a:t>
            </a:r>
          </a:p>
          <a:p>
            <a:r>
              <a:rPr lang="en-US" sz="2000" dirty="0" smtClean="0"/>
              <a:t>Relationship between IEEE DASC and other international groups</a:t>
            </a:r>
          </a:p>
          <a:p>
            <a:r>
              <a:rPr lang="en-US" sz="2000" dirty="0" smtClean="0"/>
              <a:t>Request from IEC TC 93 regarding 1481 (OLA) and 1850 (PSL)</a:t>
            </a:r>
          </a:p>
          <a:p>
            <a:r>
              <a:rPr lang="en-US" sz="2000" dirty="0" smtClean="0"/>
              <a:t>Officer Elections (Chair, Vice-Chair)</a:t>
            </a:r>
          </a:p>
          <a:p>
            <a:r>
              <a:rPr lang="en-US" sz="2000" dirty="0" smtClean="0"/>
              <a:t>WG P&amp;P updates</a:t>
            </a:r>
          </a:p>
          <a:p>
            <a:r>
              <a:rPr lang="en-US" sz="2000" dirty="0" smtClean="0"/>
              <a:t>India SIG update</a:t>
            </a:r>
          </a:p>
          <a:p>
            <a:r>
              <a:rPr lang="en-US" sz="2000" dirty="0" smtClean="0"/>
              <a:t>AOB</a:t>
            </a:r>
          </a:p>
          <a:p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5366</TotalTime>
  <Words>65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DASC Meeting</vt:lpstr>
      <vt:lpstr>Agenda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291</cp:revision>
  <dcterms:created xsi:type="dcterms:W3CDTF">2001-05-17T13:58:32Z</dcterms:created>
  <dcterms:modified xsi:type="dcterms:W3CDTF">2011-08-04T21:22:51Z</dcterms:modified>
</cp:coreProperties>
</file>