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November 3,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pPr lvl="0"/>
            <a:r>
              <a:rPr lang="en-US" sz="2000" dirty="0" smtClean="0"/>
              <a:t>Call to </a:t>
            </a:r>
            <a:r>
              <a:rPr lang="en-US" sz="2000" dirty="0" smtClean="0"/>
              <a:t>order </a:t>
            </a:r>
            <a:r>
              <a:rPr lang="en-US" sz="2000" smtClean="0"/>
              <a:t>&amp; Roll Call </a:t>
            </a:r>
            <a:endParaRPr lang="en-US" sz="2000" dirty="0" smtClean="0"/>
          </a:p>
          <a:p>
            <a:pPr lvl="0"/>
            <a:r>
              <a:rPr lang="en-US" sz="2000" dirty="0" smtClean="0"/>
              <a:t>Approval of agenda</a:t>
            </a:r>
          </a:p>
          <a:p>
            <a:pPr lvl="0"/>
            <a:r>
              <a:rPr lang="en-US" sz="2000" dirty="0" smtClean="0"/>
              <a:t>Approval of previous minutes meetings</a:t>
            </a:r>
          </a:p>
          <a:p>
            <a:pPr lvl="0"/>
            <a:r>
              <a:rPr lang="en-US" sz="2000" dirty="0" smtClean="0"/>
              <a:t>AI review</a:t>
            </a:r>
          </a:p>
          <a:p>
            <a:pPr lvl="0"/>
            <a:r>
              <a:rPr lang="en-US" sz="2000" dirty="0" smtClean="0"/>
              <a:t>WG Updates</a:t>
            </a:r>
          </a:p>
          <a:p>
            <a:pPr lvl="0"/>
            <a:r>
              <a:rPr lang="en-US" sz="2000" dirty="0" smtClean="0"/>
              <a:t>Votes on P1800 WG P&amp;Ps—deferred two meetings ago on proxy issue, missed last meeting</a:t>
            </a:r>
          </a:p>
          <a:p>
            <a:pPr lvl="0"/>
            <a:r>
              <a:rPr lang="en-US" sz="2000" dirty="0" smtClean="0"/>
              <a:t>DASC membership renewal reminder</a:t>
            </a:r>
          </a:p>
          <a:p>
            <a:pPr lvl="0"/>
            <a:r>
              <a:rPr lang="en-US" sz="2000" dirty="0" smtClean="0"/>
              <a:t>IBIS vote update</a:t>
            </a:r>
          </a:p>
          <a:p>
            <a:pPr lvl="0"/>
            <a:r>
              <a:rPr lang="en-US" sz="2000" dirty="0" smtClean="0"/>
              <a:t>Upcoming meeting with JEITA</a:t>
            </a:r>
          </a:p>
          <a:p>
            <a:pPr lvl="0"/>
            <a:r>
              <a:rPr lang="en-US" sz="2000" dirty="0" smtClean="0"/>
              <a:t>Changes in IEEE </a:t>
            </a:r>
            <a:r>
              <a:rPr lang="en-US" sz="2000" dirty="0" smtClean="0"/>
              <a:t>rules</a:t>
            </a:r>
          </a:p>
          <a:p>
            <a:pPr lvl="0"/>
            <a:r>
              <a:rPr lang="en-US" sz="2000" dirty="0" smtClean="0"/>
              <a:t>Next meeting December 8, 2011</a:t>
            </a:r>
            <a:endParaRPr lang="en-US" sz="2000" dirty="0" smtClean="0"/>
          </a:p>
          <a:p>
            <a:pPr lvl="0"/>
            <a:r>
              <a:rPr lang="en-US" sz="2000" dirty="0" smtClean="0"/>
              <a:t>AOB</a:t>
            </a:r>
          </a:p>
          <a:p>
            <a:pPr lvl="0"/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6275</TotalTime>
  <Words>63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322</cp:revision>
  <dcterms:created xsi:type="dcterms:W3CDTF">2001-05-17T13:58:32Z</dcterms:created>
  <dcterms:modified xsi:type="dcterms:W3CDTF">2011-11-03T15:57:28Z</dcterms:modified>
</cp:coreProperties>
</file>